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2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3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0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1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4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3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7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A15FB-793A-4348-9D5D-CFB3A29663B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F5F8-6E96-4E44-B054-9A030A4E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8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Poetry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0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alliteration- the repetition of the beginning </a:t>
            </a:r>
          </a:p>
          <a:p>
            <a:pPr marL="0" indent="0">
              <a:buNone/>
            </a:pPr>
            <a:r>
              <a:rPr lang="en-US" dirty="0"/>
              <a:t>   consonant sounds in words</a:t>
            </a:r>
          </a:p>
          <a:p>
            <a:pPr lvl="1"/>
            <a:r>
              <a:rPr lang="en-US" dirty="0"/>
              <a:t>ex. Slimy slugs slither slowly on the sidewalk.</a:t>
            </a:r>
          </a:p>
          <a:p>
            <a:r>
              <a:rPr lang="en-US" dirty="0"/>
              <a:t>imagery- words or phrases that have vivid descriptions that appeal to the five senses. It creates a picture in the reader’s mind</a:t>
            </a:r>
          </a:p>
          <a:p>
            <a:pPr lvl="1"/>
            <a:r>
              <a:rPr lang="en-US" dirty="0"/>
              <a:t>ex. The thick fuzzy coat was a blessing in the winter blizzard.</a:t>
            </a:r>
          </a:p>
          <a:p>
            <a:r>
              <a:rPr lang="en-US" dirty="0"/>
              <a:t>metaphor- a comparison of two different things. It is like a simile without like or as.</a:t>
            </a:r>
          </a:p>
          <a:p>
            <a:pPr lvl="1"/>
            <a:r>
              <a:rPr lang="en-US" dirty="0"/>
              <a:t>ex. A good laugh is sunshine in a house.</a:t>
            </a:r>
          </a:p>
          <a:p>
            <a:r>
              <a:rPr lang="en-US" dirty="0"/>
              <a:t>meter- a rhythmic pattern in poetry that is usually repeated. It can be measured in beats by counting syllables.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 descr="Image result for metaph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8" t="6863" r="26305" b="15948"/>
          <a:stretch/>
        </p:blipFill>
        <p:spPr bwMode="auto">
          <a:xfrm>
            <a:off x="8617528" y="0"/>
            <a:ext cx="2382981" cy="295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08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Poetry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2028825"/>
            <a:ext cx="10515600" cy="4695248"/>
          </a:xfrm>
        </p:spPr>
        <p:txBody>
          <a:bodyPr>
            <a:normAutofit/>
          </a:bodyPr>
          <a:lstStyle/>
          <a:p>
            <a:r>
              <a:rPr lang="en-US" dirty="0"/>
              <a:t>mood- the emotion that the reader feels </a:t>
            </a:r>
          </a:p>
          <a:p>
            <a:pPr marL="0" indent="0">
              <a:buNone/>
            </a:pPr>
            <a:r>
              <a:rPr lang="en-US" dirty="0"/>
              <a:t>   while they are reading. For many poems, the main </a:t>
            </a:r>
          </a:p>
          <a:p>
            <a:pPr marL="0" indent="0">
              <a:buNone/>
            </a:pPr>
            <a:r>
              <a:rPr lang="en-US" dirty="0"/>
              <a:t>   purpose is to set a mood.</a:t>
            </a:r>
          </a:p>
          <a:p>
            <a:r>
              <a:rPr lang="en-US" dirty="0"/>
              <a:t>onomatopoeia- </a:t>
            </a:r>
            <a:r>
              <a:rPr lang="en-US" dirty="0"/>
              <a:t>a sound associated with what is named</a:t>
            </a:r>
          </a:p>
          <a:p>
            <a:pPr lvl="1"/>
            <a:r>
              <a:rPr lang="en-US" dirty="0"/>
              <a:t>ex. bang! ding! pop!</a:t>
            </a:r>
          </a:p>
          <a:p>
            <a:r>
              <a:rPr lang="en-US" dirty="0"/>
              <a:t>repetition- to repeat sounds, words, phrases, or whole lines in a poem. </a:t>
            </a:r>
          </a:p>
          <a:p>
            <a:pPr lvl="1"/>
            <a:r>
              <a:rPr lang="en-US" dirty="0"/>
              <a:t>ex. Leaving my friends, leaving my home, leaving my room, leaving my memories.</a:t>
            </a:r>
          </a:p>
        </p:txBody>
      </p:sp>
      <p:pic>
        <p:nvPicPr>
          <p:cNvPr id="5122" name="Picture 2" descr="Image result for onomatopoe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873" y="365125"/>
            <a:ext cx="3169227" cy="291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Poetry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rhyme- words that end in the same sound; end rhyme</a:t>
            </a:r>
          </a:p>
          <a:p>
            <a:pPr lvl="1"/>
            <a:r>
              <a:rPr lang="en-US" dirty="0"/>
              <a:t>ex. school, tool, rule</a:t>
            </a:r>
          </a:p>
          <a:p>
            <a:r>
              <a:rPr lang="en-US" dirty="0"/>
              <a:t>rhyme scheme- The pattern of rhymes. A letter is assigned to each end of the line. If it rhymes with another end of line, it has the same letter.</a:t>
            </a:r>
          </a:p>
          <a:p>
            <a:pPr lvl="1"/>
            <a:r>
              <a:rPr lang="en-US" dirty="0"/>
              <a:t>ex. Roses are red        A</a:t>
            </a:r>
          </a:p>
          <a:p>
            <a:pPr marL="457200" lvl="1" indent="0">
              <a:buNone/>
            </a:pPr>
            <a:r>
              <a:rPr lang="en-US" dirty="0"/>
              <a:t> 	   Violets are blue    B</a:t>
            </a:r>
          </a:p>
          <a:p>
            <a:pPr marL="457200" lvl="1" indent="0">
              <a:buNone/>
            </a:pPr>
            <a:r>
              <a:rPr lang="en-US" dirty="0"/>
              <a:t>	   Sugar is sweet      C</a:t>
            </a:r>
          </a:p>
          <a:p>
            <a:pPr marL="457200" lvl="1" indent="0">
              <a:buNone/>
            </a:pPr>
            <a:r>
              <a:rPr lang="en-US" dirty="0"/>
              <a:t>	   And so are you.    B</a:t>
            </a:r>
          </a:p>
          <a:p>
            <a:r>
              <a:rPr lang="en-US" dirty="0"/>
              <a:t>rhythm- the musical quality of a poem using alliteration, meter, repetition, or rhyme</a:t>
            </a:r>
          </a:p>
        </p:txBody>
      </p:sp>
    </p:spTree>
    <p:extLst>
      <p:ext uri="{BB962C8B-B14F-4D97-AF65-F5344CB8AC3E}">
        <p14:creationId xmlns:p14="http://schemas.microsoft.com/office/powerpoint/2010/main" val="108245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poetry stanz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65" y="3747655"/>
            <a:ext cx="4147126" cy="311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Poetry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simile- a comparison of two unlike things using like or as</a:t>
            </a:r>
          </a:p>
          <a:p>
            <a:pPr lvl="1"/>
            <a:r>
              <a:rPr lang="en-US" dirty="0"/>
              <a:t>ex. She was as pale as sugar.</a:t>
            </a:r>
          </a:p>
          <a:p>
            <a:r>
              <a:rPr lang="en-US" dirty="0"/>
              <a:t>stanza- a division in a poem named for the number of lines it contains (a poetry paragraph)</a:t>
            </a:r>
          </a:p>
          <a:p>
            <a:r>
              <a:rPr lang="en-US" dirty="0"/>
              <a:t>theme- the message about life that the poem conveys</a:t>
            </a:r>
          </a:p>
          <a:p>
            <a:r>
              <a:rPr lang="en-US" dirty="0"/>
              <a:t>tone- the author’s attitude towards the </a:t>
            </a:r>
          </a:p>
          <a:p>
            <a:pPr marL="0" indent="0">
              <a:buNone/>
            </a:pPr>
            <a:r>
              <a:rPr lang="en-US" dirty="0"/>
              <a:t>   writing and the audience. Tone is conveyed </a:t>
            </a:r>
          </a:p>
          <a:p>
            <a:pPr marL="0" indent="0">
              <a:buNone/>
            </a:pPr>
            <a:r>
              <a:rPr lang="en-US" dirty="0"/>
              <a:t>   through the author’s words and details. There </a:t>
            </a:r>
          </a:p>
          <a:p>
            <a:pPr marL="0" indent="0">
              <a:buNone/>
            </a:pPr>
            <a:r>
              <a:rPr lang="en-US" dirty="0"/>
              <a:t>   can be more than one tone</a:t>
            </a:r>
          </a:p>
        </p:txBody>
      </p:sp>
    </p:spTree>
    <p:extLst>
      <p:ext uri="{BB962C8B-B14F-4D97-AF65-F5344CB8AC3E}">
        <p14:creationId xmlns:p14="http://schemas.microsoft.com/office/powerpoint/2010/main" val="158497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Poetry Elements</vt:lpstr>
      <vt:lpstr>Poetry Elements</vt:lpstr>
      <vt:lpstr>Poetry Elements</vt:lpstr>
      <vt:lpstr>Poetry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Elements</dc:title>
  <dc:creator>Tawny Sammons</dc:creator>
  <cp:lastModifiedBy>Tawny Sammons</cp:lastModifiedBy>
  <cp:revision>1</cp:revision>
  <dcterms:created xsi:type="dcterms:W3CDTF">2017-05-02T19:52:17Z</dcterms:created>
  <dcterms:modified xsi:type="dcterms:W3CDTF">2017-05-02T19:52:34Z</dcterms:modified>
</cp:coreProperties>
</file>